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06" y="108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82305" y="6290960"/>
            <a:ext cx="1425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735" y="255373"/>
            <a:ext cx="9284043" cy="906155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01.08.2020г.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175745"/>
              </p:ext>
            </p:extLst>
          </p:nvPr>
        </p:nvGraphicFramePr>
        <p:xfrm>
          <a:off x="510746" y="1161529"/>
          <a:ext cx="9630032" cy="4769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22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55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8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3197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55729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2020г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01.08.2020г.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бюджетных средств с учетом</a:t>
                      </a:r>
                      <a:r>
                        <a:rPr lang="ru-RU" sz="1400" b="1" i="0" u="none" strike="sng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заключенных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договоров гарантии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605 871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470 986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857 934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443 777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1 361 899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1 028 198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786 583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324 564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989 839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808 027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778 633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659 854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476 177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351 012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982 727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555 723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584 479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347 885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535 264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376 964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639 298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460 496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918 150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639 460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373 938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96 598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299 680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230 232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772 779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657 234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1 816 646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1 437 179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1 395 767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922 493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71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14 175 664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998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9 810 680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3692</TotalTime>
  <Words>188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01.08.2020г.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392</cp:revision>
  <dcterms:created xsi:type="dcterms:W3CDTF">2018-01-19T11:56:47Z</dcterms:created>
  <dcterms:modified xsi:type="dcterms:W3CDTF">2020-08-24T05:28:15Z</dcterms:modified>
</cp:coreProperties>
</file>